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80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400050" y="1828800"/>
            <a:ext cx="5888736" cy="24384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400050" y="4304715"/>
            <a:ext cx="5891022" cy="23368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1219202"/>
            <a:ext cx="1543050" cy="6949017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219202"/>
            <a:ext cx="4514850" cy="6949017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7764" y="1755648"/>
            <a:ext cx="5829300" cy="1816608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7764" y="3606219"/>
            <a:ext cx="5829300" cy="2012949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2560113"/>
            <a:ext cx="3028950" cy="591312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473664"/>
            <a:ext cx="3030141" cy="879136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69" y="2479677"/>
            <a:ext cx="3031331" cy="873124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3352800"/>
            <a:ext cx="303014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3352800"/>
            <a:ext cx="3031331" cy="5127627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938784"/>
            <a:ext cx="6229350" cy="1524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4350" y="685803"/>
            <a:ext cx="2057400" cy="154940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14350" y="2235200"/>
            <a:ext cx="2057400" cy="6096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681287" y="2235200"/>
            <a:ext cx="3833813" cy="6096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2374315" y="1477436"/>
            <a:ext cx="3943350" cy="54864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6003101" y="7146359"/>
            <a:ext cx="116586" cy="207264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69329"/>
            <a:ext cx="1659636" cy="211016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3771713"/>
            <a:ext cx="1657350" cy="290576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6057900" y="8475134"/>
            <a:ext cx="457200" cy="486833"/>
          </a:xfrm>
        </p:spPr>
        <p:txBody>
          <a:bodyPr/>
          <a:lstStyle/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2614345" y="1599356"/>
            <a:ext cx="3463290" cy="524256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7144" y="7755467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3286125" y="8293101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7144" y="-9525"/>
            <a:ext cx="6872288" cy="1388533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3286125" y="-9525"/>
            <a:ext cx="3571875" cy="8509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938784"/>
            <a:ext cx="6172200" cy="1524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2580640"/>
            <a:ext cx="6172200" cy="5852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8C327B0-EEAD-4728-963E-61C50F7DC22A}" type="datetimeFigureOut">
              <a:rPr lang="ru-RU" smtClean="0"/>
              <a:pPr/>
              <a:t>23.01.2015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000250" y="8475134"/>
            <a:ext cx="25146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5943600" y="8475134"/>
            <a:ext cx="571500" cy="486833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D4BB063-495D-4BC7-A81A-23DB01652A0F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4263" y="269877"/>
            <a:ext cx="6885411" cy="865632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ChangeArrowheads="1"/>
          </p:cNvSpPr>
          <p:nvPr/>
        </p:nvSpPr>
        <p:spPr bwMode="auto">
          <a:xfrm>
            <a:off x="0" y="0"/>
            <a:ext cx="6858000" cy="92948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r>
              <a:rPr lang="ru-RU" sz="4000" b="1" dirty="0" smtClean="0">
                <a:latin typeface="Monotype Corsiva" pitchFamily="66" charset="0"/>
              </a:rPr>
              <a:t>      </a:t>
            </a:r>
            <a:endParaRPr lang="ru-RU" sz="800" b="1" dirty="0" smtClean="0">
              <a:latin typeface="Monotype Corsiva" pitchFamily="66" charset="0"/>
            </a:endParaRPr>
          </a:p>
          <a:p>
            <a:r>
              <a:rPr lang="ru-RU" sz="1100" b="1" dirty="0" smtClean="0">
                <a:latin typeface="Monotype Corsiva" pitchFamily="66" charset="0"/>
              </a:rPr>
              <a:t> </a:t>
            </a:r>
            <a:r>
              <a:rPr lang="ru-RU" sz="1100" b="1" dirty="0" smtClean="0">
                <a:latin typeface="Monotype Corsiva" pitchFamily="66" charset="0"/>
              </a:rPr>
              <a:t>              </a:t>
            </a:r>
            <a:r>
              <a:rPr lang="ru-RU" sz="4000" b="1" dirty="0" smtClean="0">
                <a:latin typeface="Monotype Corsiva" pitchFamily="66" charset="0"/>
              </a:rPr>
              <a:t>  Идрисова </a:t>
            </a:r>
          </a:p>
          <a:p>
            <a:r>
              <a:rPr lang="ru-RU" sz="4000" b="1" dirty="0" smtClean="0">
                <a:latin typeface="Monotype Corsiva" pitchFamily="66" charset="0"/>
              </a:rPr>
              <a:t>     </a:t>
            </a:r>
            <a:r>
              <a:rPr lang="ru-RU" sz="4000" b="1" dirty="0" err="1" smtClean="0">
                <a:latin typeface="Monotype Corsiva" pitchFamily="66" charset="0"/>
              </a:rPr>
              <a:t>Миннигуль</a:t>
            </a:r>
            <a:r>
              <a:rPr lang="ru-RU" sz="4000" b="1" dirty="0" smtClean="0">
                <a:latin typeface="Monotype Corsiva" pitchFamily="66" charset="0"/>
              </a:rPr>
              <a:t> </a:t>
            </a:r>
          </a:p>
          <a:p>
            <a:r>
              <a:rPr lang="ru-RU" sz="4000" b="1" dirty="0" smtClean="0">
                <a:latin typeface="Monotype Corsiva" pitchFamily="66" charset="0"/>
              </a:rPr>
              <a:t>  </a:t>
            </a:r>
            <a:r>
              <a:rPr lang="ru-RU" sz="4000" b="1" dirty="0" err="1" smtClean="0">
                <a:latin typeface="Monotype Corsiva" pitchFamily="66" charset="0"/>
              </a:rPr>
              <a:t>Нагамадьяновна</a:t>
            </a:r>
            <a:endParaRPr lang="ru-RU" sz="4000" b="1" dirty="0" smtClean="0">
              <a:latin typeface="Monotype Corsiva" pitchFamily="66" charset="0"/>
            </a:endParaRPr>
          </a:p>
          <a:p>
            <a:endParaRPr lang="ru-RU" sz="2000" dirty="0" smtClean="0"/>
          </a:p>
          <a:p>
            <a:r>
              <a:rPr lang="ru-RU" sz="2000" dirty="0" smtClean="0"/>
              <a:t>Родилась </a:t>
            </a:r>
            <a:r>
              <a:rPr lang="ru-RU" sz="2000" dirty="0" smtClean="0"/>
              <a:t>в д.Акташ </a:t>
            </a:r>
            <a:r>
              <a:rPr lang="ru-RU" sz="2000" dirty="0" err="1" smtClean="0"/>
              <a:t>Гафурийского</a:t>
            </a:r>
            <a:r>
              <a:rPr lang="ru-RU" sz="2000" dirty="0" smtClean="0"/>
              <a:t> района республики Башкирия.</a:t>
            </a:r>
          </a:p>
          <a:p>
            <a:r>
              <a:rPr lang="ru-RU" sz="2000" dirty="0" smtClean="0"/>
              <a:t>Когда началась война мне было 5 лет. Я очень хорошо помню эту чудовищную трагедию. В 41 году моего отца забрали на фронт. Домой с войны он не вернулся, пришла телеграмма в которой говорилось что он пропал без вести. Эти военные годы были самыми ужасными в моей жизни. Производства были остановлены, люди умирали от голода и холода. Я помню как моя мама умерла от голода, а я стояла и  плакала от того что ничем не могу помочь. Позже от голодного обморока умер мой младший братик. Они всегда стоят в моей памяти перед глазами. Я сама выжила наверное только потому, что ела траву лебеду, собирала остатки картошки на огородах где выращивали урожай для фронта . Одежды в те годы  тоже не было и мы плели себе платье и другую одежду  из лопуха. Я хочу чтобы это никогда не </a:t>
            </a:r>
            <a:r>
              <a:rPr lang="ru-RU" sz="2000" dirty="0" err="1" smtClean="0"/>
              <a:t>повторилось!Чтобы</a:t>
            </a:r>
            <a:r>
              <a:rPr lang="ru-RU" sz="2000" dirty="0" smtClean="0"/>
              <a:t> люди знали цену нашей победы, ценили каждый день мирной жизни, берегли каждый кусок хлеба.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3555" name="Rectangle 3"/>
          <p:cNvSpPr>
            <a:spLocks noChangeArrowheads="1"/>
          </p:cNvSpPr>
          <p:nvPr/>
        </p:nvSpPr>
        <p:spPr bwMode="auto">
          <a:xfrm>
            <a:off x="0" y="4445000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C:\Users\Тигра и Крошка Ру\Desktop\воспоминания о войне\Миронова.docx0002.tif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66" y="357158"/>
            <a:ext cx="2071702" cy="257176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</TotalTime>
  <Words>185</Words>
  <Application>Microsoft Office PowerPoint</Application>
  <PresentationFormat>Экран (4:3)</PresentationFormat>
  <Paragraphs>8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Поток</vt:lpstr>
      <vt:lpstr>Слайд 1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Тигра и Крошка Ру</dc:creator>
  <cp:lastModifiedBy>Тигра и Крошка Ру</cp:lastModifiedBy>
  <cp:revision>2</cp:revision>
  <dcterms:created xsi:type="dcterms:W3CDTF">2015-01-23T07:37:31Z</dcterms:created>
  <dcterms:modified xsi:type="dcterms:W3CDTF">2015-01-23T07:48:06Z</dcterms:modified>
</cp:coreProperties>
</file>